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handoutMasterIdLst>
    <p:handoutMasterId r:id="rId13"/>
  </p:handoutMasterIdLst>
  <p:sldIdLst>
    <p:sldId id="262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6858000" cy="7561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-3774" y="-96"/>
      </p:cViewPr>
      <p:guideLst>
        <p:guide orient="horz" pos="238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E52D0-80E0-4BA0-B491-EBB8C4108C4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351B-5244-4FE8-8015-DD2487B0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79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24811" y="660416"/>
            <a:ext cx="2757488" cy="14965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525343" y="660416"/>
            <a:ext cx="2757488" cy="14965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24811" y="2753709"/>
            <a:ext cx="2757488" cy="14965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5343" y="2753709"/>
            <a:ext cx="2757488" cy="1496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3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02567"/>
            <a:ext cx="1478756" cy="64078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02567"/>
            <a:ext cx="4350544" cy="6407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0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s_with_Text_to_the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16888" y="1227223"/>
            <a:ext cx="2930850" cy="187785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761987" y="1473487"/>
            <a:ext cx="2518895" cy="1385325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516888" y="3883058"/>
            <a:ext cx="2930850" cy="187785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761987" y="4129324"/>
            <a:ext cx="2518895" cy="1385325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809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1248" y="645757"/>
            <a:ext cx="5632450" cy="351538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58825" y="4720196"/>
            <a:ext cx="5524500" cy="2123610"/>
          </a:xfrm>
        </p:spPr>
        <p:txBody>
          <a:bodyPr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244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9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49500"/>
            <a:ext cx="5829300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284663"/>
            <a:ext cx="4800600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7019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0944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4859338"/>
            <a:ext cx="582930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205163"/>
            <a:ext cx="5829300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7287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763713"/>
            <a:ext cx="3009900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763713"/>
            <a:ext cx="3009900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0520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692275"/>
            <a:ext cx="30305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397125"/>
            <a:ext cx="30305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1692275"/>
            <a:ext cx="303053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397125"/>
            <a:ext cx="303053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99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92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661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2507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1625"/>
            <a:ext cx="225583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01625"/>
            <a:ext cx="3833812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582738"/>
            <a:ext cx="225583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3355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5292725"/>
            <a:ext cx="4114800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676275"/>
            <a:ext cx="4114800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5918200"/>
            <a:ext cx="4114800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4862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83200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03213"/>
            <a:ext cx="1543050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03213"/>
            <a:ext cx="4476750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86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885068"/>
            <a:ext cx="5915025" cy="314527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060097"/>
            <a:ext cx="5915025" cy="165402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4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012836"/>
            <a:ext cx="2914650" cy="479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012836"/>
            <a:ext cx="2914650" cy="479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3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402570"/>
            <a:ext cx="5915025" cy="1461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853561"/>
            <a:ext cx="2901255" cy="9084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761963"/>
            <a:ext cx="2901255" cy="4062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853561"/>
            <a:ext cx="2915543" cy="9084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761963"/>
            <a:ext cx="2915543" cy="4062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3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7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04085"/>
            <a:ext cx="2211884" cy="176429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6" y="1088685"/>
            <a:ext cx="3471863" cy="537339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268380"/>
            <a:ext cx="2211884" cy="420245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7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04085"/>
            <a:ext cx="2211884" cy="176429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6" y="1088685"/>
            <a:ext cx="3471863" cy="537339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268380"/>
            <a:ext cx="2211884" cy="420245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2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02570"/>
            <a:ext cx="5915025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012836"/>
            <a:ext cx="5915025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7008173"/>
            <a:ext cx="1543050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7008173"/>
            <a:ext cx="2314575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7008173"/>
            <a:ext cx="1543050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3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03213"/>
            <a:ext cx="6172200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763713"/>
            <a:ext cx="6172200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7008813"/>
            <a:ext cx="160020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EAF2-BC9D-4C72-8935-E4890FF940EA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7008813"/>
            <a:ext cx="217170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7008813"/>
            <a:ext cx="160020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3D8CD-6EA4-40C1-B30F-BF295200BE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95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2404726"/>
            <a:ext cx="5400000" cy="2880000"/>
          </a:xfrm>
          <a:ln>
            <a:solidFill>
              <a:schemeClr val="tx1"/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89000" y="813652"/>
            <a:ext cx="6480000" cy="900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/>
          </a:p>
        </p:txBody>
      </p:sp>
      <p:sp>
        <p:nvSpPr>
          <p:cNvPr id="5" name="Text Placeholder 2"/>
          <p:cNvSpPr>
            <a:spLocks noGrp="1"/>
          </p:cNvSpPr>
          <p:nvPr/>
        </p:nvSpPr>
        <p:spPr>
          <a:xfrm>
            <a:off x="1024573" y="6014354"/>
            <a:ext cx="4808855" cy="802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/>
              <a:t>                                    </a:t>
            </a:r>
          </a:p>
          <a:p>
            <a:pPr marL="0" indent="0" algn="ctr">
              <a:buNone/>
            </a:pPr>
            <a:r>
              <a:rPr lang="el-GR" dirty="0" smtClean="0"/>
              <a:t>Όνομα </a:t>
            </a:r>
            <a:r>
              <a:rPr lang="el-GR" dirty="0"/>
              <a:t>εκπαιδευτικού</a:t>
            </a:r>
          </a:p>
          <a:p>
            <a:pPr marL="0" indent="0" algn="ctr">
              <a:buNone/>
            </a:pPr>
            <a:r>
              <a:rPr lang="el-GR" dirty="0" smtClean="0"/>
              <a:t>Τόπος</a:t>
            </a:r>
            <a:r>
              <a:rPr lang="el-GR" dirty="0"/>
              <a:t>, Ημερομηνία</a:t>
            </a:r>
            <a:endParaRPr lang="en-US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9855" y="4512241"/>
            <a:ext cx="4804064" cy="79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8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330144" y="1227223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61986" y="1473487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30144" y="3883058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761986" y="4129323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330144" y="1227223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61986" y="1473487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30144" y="3883058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761986" y="4129323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9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330144" y="1227223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61986" y="1473487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30144" y="3883058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761986" y="4129323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330144" y="1227223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61986" y="1473487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30144" y="3883058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761986" y="4129323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330144" y="1227223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61986" y="1473487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30144" y="3883058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761986" y="4129323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330144" y="1227223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61986" y="1473487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30144" y="3883058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761986" y="4129323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330144" y="1227223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61986" y="1473487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30144" y="3883058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761986" y="4129323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330144" y="1227223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61986" y="1473487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30144" y="3883058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761986" y="4129323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330144" y="1227223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61986" y="1473487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30144" y="3883058"/>
            <a:ext cx="2952000" cy="1908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761986" y="4129323"/>
            <a:ext cx="2700000" cy="14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0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6</Words>
  <Application>Microsoft Office PowerPoint</Application>
  <PresentationFormat>Custom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Κωνσταντίνος Μπούκουρας</dc:creator>
  <cp:lastModifiedBy>Demi</cp:lastModifiedBy>
  <cp:revision>23</cp:revision>
  <dcterms:created xsi:type="dcterms:W3CDTF">2018-01-30T12:13:28Z</dcterms:created>
  <dcterms:modified xsi:type="dcterms:W3CDTF">2020-02-26T05:36:14Z</dcterms:modified>
</cp:coreProperties>
</file>